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62" r:id="rId8"/>
    <p:sldId id="265" r:id="rId9"/>
    <p:sldId id="264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6" r:id="rId18"/>
    <p:sldId id="267" r:id="rId19"/>
    <p:sldId id="268" r:id="rId20"/>
    <p:sldId id="279" r:id="rId21"/>
    <p:sldId id="269" r:id="rId22"/>
    <p:sldId id="270" r:id="rId23"/>
    <p:sldId id="27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066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678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1958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972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572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11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256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429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2946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324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244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CBF1A-2804-4B3A-92BF-E0A4C4519C38}" type="datetimeFigureOut">
              <a:rPr lang="en-IE" smtClean="0"/>
              <a:t>15/06/2016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B53CD-8D3C-4464-9175-B9C38A400E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239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My work deals with personal growth and the effort and energy this requires.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60008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unnydogsite.com/pictures/Super_Relaxed_D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65" y="201901"/>
            <a:ext cx="9052155" cy="651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96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ampcookstown.com/dog-blogs/wp-content/uploads/2013/08/dog-body-languag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38" y="152400"/>
            <a:ext cx="8105422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699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dailymail.co.uk/i/pix/2013/07/31/article-2382020-1B14B458000005DC-692_634x4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46" y="316200"/>
            <a:ext cx="9327146" cy="598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359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isdomtimes.com/wp-content/uploads/2011/04/interview_ten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156" y="263236"/>
            <a:ext cx="9621982" cy="641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119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odylanguageproject.com/dictionary/wp-content/uploads/2010/03/BodyLanguageProjectCom-Relaxed-Body-Posture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047" y="96982"/>
            <a:ext cx="9912927" cy="660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233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571500"/>
            <a:ext cx="57435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37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547" y="207817"/>
            <a:ext cx="5136085" cy="647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10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582" y="180108"/>
            <a:ext cx="4322618" cy="648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14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309" y="0"/>
            <a:ext cx="4265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77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35" y="0"/>
            <a:ext cx="6109855" cy="689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0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do I mean by personal growth?</a:t>
            </a:r>
            <a:endParaRPr lang="en-IE" dirty="0"/>
          </a:p>
        </p:txBody>
      </p:sp>
      <p:pic>
        <p:nvPicPr>
          <p:cNvPr id="1026" name="Picture 2" descr="http://www.motivationalmemo.com/wp-content/uploads/2012/10/Growth-e13486231215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137" y="2064759"/>
            <a:ext cx="7089418" cy="361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566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Task – mark making exercise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Draw lines or patterns in a tense way.</a:t>
            </a:r>
          </a:p>
          <a:p>
            <a:r>
              <a:rPr lang="en-IE" dirty="0" smtClean="0"/>
              <a:t>Draw lines or patterns in a loose way.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2855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731" y="0"/>
            <a:ext cx="49205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69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94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dn.shopify.com/s/files/1/0594/6661/products/people-2d-figure3_547687ca-659a-48aa-9095-a459e0063f05_large.jpeg?v=14128650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98" y="437110"/>
            <a:ext cx="5774170" cy="577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12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ecome-an-effective-psychotherapist.com/images/450x143xpersonalgrowth.jpg.pagespeed.ic.AolvbJP_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084" y="1316182"/>
            <a:ext cx="9983993" cy="317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22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FF0000"/>
                </a:solidFill>
              </a:rPr>
              <a:t>Task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/>
          </a:p>
          <a:p>
            <a:r>
              <a:rPr lang="en-IE" dirty="0"/>
              <a:t>Write down 5 ways you’ve grown in the last year</a:t>
            </a:r>
            <a:r>
              <a:rPr lang="en-IE" dirty="0" smtClean="0"/>
              <a:t>.</a:t>
            </a: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9719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i="1" dirty="0"/>
              <a:t> the desire to become more and more what one is, to become everything that one is capable of becoming</a:t>
            </a:r>
            <a:r>
              <a:rPr lang="en-IE" i="1" dirty="0" smtClean="0"/>
              <a:t>.</a:t>
            </a:r>
          </a:p>
          <a:p>
            <a:pPr marL="0" indent="0">
              <a:buNone/>
            </a:pPr>
            <a:r>
              <a:rPr lang="en-IE" i="1" dirty="0"/>
              <a:t> </a:t>
            </a:r>
            <a:r>
              <a:rPr lang="en-IE" i="1" dirty="0" smtClean="0"/>
              <a:t>- Abraham Maslow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98415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Do a drawing of anything to do with personal growth.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2413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85121" cy="1125472"/>
          </a:xfrm>
        </p:spPr>
        <p:txBody>
          <a:bodyPr/>
          <a:lstStyle/>
          <a:p>
            <a:pPr algn="ctr"/>
            <a:r>
              <a:rPr lang="en-IE" dirty="0" smtClean="0"/>
              <a:t>Personal practice</a:t>
            </a:r>
            <a:endParaRPr lang="en-I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89" y="1205345"/>
            <a:ext cx="8705141" cy="4821917"/>
          </a:xfrm>
        </p:spPr>
      </p:pic>
    </p:spTree>
    <p:extLst>
      <p:ext uri="{BB962C8B-B14F-4D97-AF65-F5344CB8AC3E}">
        <p14:creationId xmlns:p14="http://schemas.microsoft.com/office/powerpoint/2010/main" val="2417630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7" y="340098"/>
            <a:ext cx="9793565" cy="651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7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027" y="0"/>
            <a:ext cx="6875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91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70</Words>
  <Application>Microsoft Office PowerPoint</Application>
  <PresentationFormat>Widescreen</PresentationFormat>
  <Paragraphs>12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What do I mean by personal growth?</vt:lpstr>
      <vt:lpstr>PowerPoint Presentation</vt:lpstr>
      <vt:lpstr>Task</vt:lpstr>
      <vt:lpstr>PowerPoint Presentation</vt:lpstr>
      <vt:lpstr>PowerPoint Presentation</vt:lpstr>
      <vt:lpstr>Personal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– mark making exercise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mcelroy</dc:creator>
  <cp:lastModifiedBy>kate mcelroy</cp:lastModifiedBy>
  <cp:revision>9</cp:revision>
  <dcterms:created xsi:type="dcterms:W3CDTF">2016-05-05T19:05:12Z</dcterms:created>
  <dcterms:modified xsi:type="dcterms:W3CDTF">2016-06-15T13:31:22Z</dcterms:modified>
</cp:coreProperties>
</file>