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9" r:id="rId13"/>
    <p:sldId id="280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1" r:id="rId27"/>
    <p:sldId id="282" r:id="rId28"/>
    <p:sldId id="284" r:id="rId29"/>
    <p:sldId id="285" r:id="rId30"/>
    <p:sldId id="286" r:id="rId31"/>
    <p:sldId id="283" r:id="rId32"/>
    <p:sldId id="287" r:id="rId33"/>
    <p:sldId id="288" r:id="rId34"/>
    <p:sldId id="290" r:id="rId35"/>
    <p:sldId id="289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34" d="100"/>
          <a:sy n="34" d="100"/>
        </p:scale>
        <p:origin x="-27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3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62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53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34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074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48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88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4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0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95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7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E2C9B-1593-714F-9A4F-6485825DE1B7}" type="datetimeFigureOut">
              <a:rPr lang="en-US" smtClean="0"/>
              <a:t>01/05/2016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6B0B9-159A-6548-946D-4759A01B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37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Ways of Looking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Studio Classroom 2</a:t>
            </a:r>
          </a:p>
          <a:p>
            <a:r>
              <a:rPr lang="en-US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969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Look at the face? What else is going on in the picture?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822" b="88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4727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Describe what you see in this picture.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3188" r="-43188"/>
          <a:stretch>
            <a:fillRect/>
          </a:stretch>
        </p:blipFill>
        <p:spPr>
          <a:xfrm>
            <a:off x="45720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051994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Write down the words or symbols that you might be thinking – A4 Sheet Paper</a:t>
            </a:r>
          </a:p>
          <a:p>
            <a:r>
              <a:rPr lang="en-US" dirty="0" smtClean="0"/>
              <a:t>How could you describe these without using words? ( Act it out)</a:t>
            </a:r>
          </a:p>
          <a:p>
            <a:r>
              <a:rPr lang="en-US" dirty="0" smtClean="0"/>
              <a:t>What marks or lines could you use to describe how you would look at something amazing (A4 sheet paper)</a:t>
            </a:r>
          </a:p>
          <a:p>
            <a:r>
              <a:rPr lang="en-US" dirty="0" smtClean="0"/>
              <a:t>Choose </a:t>
            </a:r>
            <a:r>
              <a:rPr lang="en-US" dirty="0" err="1" smtClean="0"/>
              <a:t>colours</a:t>
            </a:r>
            <a:r>
              <a:rPr lang="en-US" dirty="0" smtClean="0"/>
              <a:t> that might help you describe this. (A4 sheet of paper)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436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of Looking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Staring</a:t>
            </a:r>
          </a:p>
          <a:p>
            <a:r>
              <a:rPr lang="en-US" dirty="0" smtClean="0"/>
              <a:t>Squinting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0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Eyes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378" b="7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1349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closely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8183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Examining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5880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to look closer….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102" b="14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4443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Goggles and Glasses!!!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6512" r="-865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6975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Elizabeth </a:t>
            </a:r>
            <a:r>
              <a:rPr lang="en-US" dirty="0" err="1" smtClean="0"/>
              <a:t>Frink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9502" b="295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7585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Imagine you are looking at something amazing!!!!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1647" b="11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1060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Goggle head by Elizabeth </a:t>
            </a:r>
            <a:r>
              <a:rPr lang="en-US" dirty="0" err="1" smtClean="0"/>
              <a:t>Frink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8144" r="-681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77818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Visors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816" b="88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245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Sunglasses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69210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Protect your eyes, reflect what’s outside.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951" b="9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72162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Expression is shown through the mouth because we cannot see the eyes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922" b="7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75744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0085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 shows us what you are looking at….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2" b="2250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6540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Using your photos, make a self portrait drawing.</a:t>
            </a:r>
          </a:p>
          <a:p>
            <a:r>
              <a:rPr lang="en-US" dirty="0" smtClean="0"/>
              <a:t>Blind contour drawing.</a:t>
            </a:r>
          </a:p>
          <a:p>
            <a:r>
              <a:rPr lang="en-US" dirty="0" smtClean="0"/>
              <a:t>Line Drawing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Discussion on what you have done today</a:t>
            </a:r>
          </a:p>
          <a:p>
            <a:r>
              <a:rPr lang="en-US" dirty="0" smtClean="0"/>
              <a:t>Items to collect for next week</a:t>
            </a:r>
          </a:p>
          <a:p>
            <a:r>
              <a:rPr lang="en-US" dirty="0" smtClean="0"/>
              <a:t>Collage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745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Jun </a:t>
            </a:r>
            <a:r>
              <a:rPr lang="en-US" b="1" dirty="0" smtClean="0"/>
              <a:t>Kaneko – Japanese Artist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" b="111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48353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Lines and </a:t>
            </a:r>
            <a:r>
              <a:rPr lang="en-US" dirty="0" err="1" smtClean="0"/>
              <a:t>colours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A3 drawing sheets</a:t>
            </a:r>
          </a:p>
          <a:p>
            <a:r>
              <a:rPr lang="en-US" dirty="0" smtClean="0"/>
              <a:t>Drawing using only line a face that describes how you might look at something intensely – very closely</a:t>
            </a:r>
          </a:p>
          <a:p>
            <a:r>
              <a:rPr lang="en-US" dirty="0" smtClean="0"/>
              <a:t>Use patches of </a:t>
            </a:r>
            <a:r>
              <a:rPr lang="en-US" dirty="0" err="1" smtClean="0"/>
              <a:t>colour</a:t>
            </a:r>
            <a:r>
              <a:rPr lang="en-US" dirty="0" smtClean="0"/>
              <a:t> to make a face that might show – ways of looking confused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280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……..something AWESOME!!!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259" b="13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57834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Jun Kaneko – Japanese Artist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1417638"/>
            <a:ext cx="5270500" cy="9369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0361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Eduardo </a:t>
            </a:r>
            <a:r>
              <a:rPr lang="en-US" dirty="0" err="1" smtClean="0"/>
              <a:t>Paulozzi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97446" r="-97446"/>
          <a:stretch>
            <a:fillRect/>
          </a:stretch>
        </p:blipFill>
        <p:spPr>
          <a:xfrm>
            <a:off x="2213147" y="1333473"/>
            <a:ext cx="8229600" cy="4525963"/>
          </a:xfrm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3873883" cy="42592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4271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Eduardo </a:t>
            </a:r>
            <a:r>
              <a:rPr lang="en-US" dirty="0" err="1" smtClean="0"/>
              <a:t>Paulozzi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7955" r="-77955"/>
          <a:stretch>
            <a:fillRect/>
          </a:stretch>
        </p:blipFill>
        <p:spPr>
          <a:xfrm>
            <a:off x="-2120680" y="1600200"/>
            <a:ext cx="8229600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860" y="1600200"/>
            <a:ext cx="3782213" cy="539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26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collect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7" b="1314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722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2" b="22502"/>
          <a:stretch>
            <a:fillRect/>
          </a:stretch>
        </p:blipFill>
        <p:spPr bwMode="auto">
          <a:xfrm>
            <a:off x="457200" y="522870"/>
            <a:ext cx="8229600" cy="56032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328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Anything that might represent the eyes:</a:t>
            </a:r>
          </a:p>
          <a:p>
            <a:r>
              <a:rPr lang="en-US" dirty="0" smtClean="0"/>
              <a:t>Old glasses, goggles, </a:t>
            </a:r>
          </a:p>
          <a:p>
            <a:r>
              <a:rPr lang="en-US" dirty="0" smtClean="0"/>
              <a:t>Anything circular,  small toy wheels, cogs from clocks</a:t>
            </a:r>
          </a:p>
          <a:p>
            <a:r>
              <a:rPr lang="en-US" dirty="0" smtClean="0"/>
              <a:t>Textures……..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382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would your face do?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8" b="86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129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6591" r="-56591"/>
          <a:stretch>
            <a:fillRect/>
          </a:stretch>
        </p:blipFill>
        <p:spPr>
          <a:xfrm>
            <a:off x="457200" y="352096"/>
            <a:ext cx="8229600" cy="5774068"/>
          </a:xfrm>
        </p:spPr>
      </p:pic>
    </p:spTree>
    <p:extLst>
      <p:ext uri="{BB962C8B-B14F-4D97-AF65-F5344CB8AC3E}">
        <p14:creationId xmlns:p14="http://schemas.microsoft.com/office/powerpoint/2010/main" val="3056032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might your eyes look? What might you mouth do?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80" b="86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081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would you be thinking in your head?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1205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Write down the words that you might be thinking – A4 Sheet Paper</a:t>
            </a:r>
          </a:p>
          <a:p>
            <a:r>
              <a:rPr lang="en-US" dirty="0" smtClean="0"/>
              <a:t>How could you describe these without using words? ( Act it out)</a:t>
            </a:r>
          </a:p>
          <a:p>
            <a:r>
              <a:rPr lang="en-US" dirty="0" smtClean="0"/>
              <a:t>What marks or lines could you use to describe how you would look at something amazing (A4 sheet paper)</a:t>
            </a:r>
          </a:p>
          <a:p>
            <a:r>
              <a:rPr lang="en-US" dirty="0" smtClean="0"/>
              <a:t>Choose </a:t>
            </a:r>
            <a:r>
              <a:rPr lang="en-US" dirty="0" err="1" smtClean="0"/>
              <a:t>colours</a:t>
            </a:r>
            <a:r>
              <a:rPr lang="en-US" dirty="0" smtClean="0"/>
              <a:t> that might help you describe this. (A4 sheet of paper)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99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word would you use to describe how this person is feeling?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115" b="11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0234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395</Words>
  <Application>Microsoft Macintosh PowerPoint</Application>
  <PresentationFormat>On-screen Show (4:3)</PresentationFormat>
  <Paragraphs>59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Ways of Looking</vt:lpstr>
      <vt:lpstr>Imagine you are looking at something amazing!!!!</vt:lpstr>
      <vt:lpstr>……..something AWESOME!!!</vt:lpstr>
      <vt:lpstr>What would your face do?</vt:lpstr>
      <vt:lpstr>PowerPoint Presentation</vt:lpstr>
      <vt:lpstr>How might your eyes look? What might you mouth do?</vt:lpstr>
      <vt:lpstr>What would you be thinking in your head?</vt:lpstr>
      <vt:lpstr>Activity</vt:lpstr>
      <vt:lpstr>What word would you use to describe how this person is feeling? </vt:lpstr>
      <vt:lpstr>Look at the face? What else is going on in the picture?</vt:lpstr>
      <vt:lpstr>Describe what you see in this picture.</vt:lpstr>
      <vt:lpstr>Activity</vt:lpstr>
      <vt:lpstr>Ways of Looking</vt:lpstr>
      <vt:lpstr>Eyes</vt:lpstr>
      <vt:lpstr>Looking closely</vt:lpstr>
      <vt:lpstr>Examining</vt:lpstr>
      <vt:lpstr>Tools to look closer….</vt:lpstr>
      <vt:lpstr>Goggles and Glasses!!!</vt:lpstr>
      <vt:lpstr>Elizabeth Frink</vt:lpstr>
      <vt:lpstr>Goggle head by Elizabeth Frink</vt:lpstr>
      <vt:lpstr>Visors</vt:lpstr>
      <vt:lpstr>Sunglasses</vt:lpstr>
      <vt:lpstr>Protect your eyes, reflect what’s outside.</vt:lpstr>
      <vt:lpstr>Expression is shown through the mouth because we cannot see the eyes</vt:lpstr>
      <vt:lpstr>Reflections </vt:lpstr>
      <vt:lpstr>It shows us what you are looking at….</vt:lpstr>
      <vt:lpstr>Activity</vt:lpstr>
      <vt:lpstr>Jun Kaneko – Japanese Artist</vt:lpstr>
      <vt:lpstr>Lines and colours</vt:lpstr>
      <vt:lpstr>Jun Kaneko – Japanese Artist</vt:lpstr>
      <vt:lpstr>Eduardo Paulozzi</vt:lpstr>
      <vt:lpstr>Eduardo Paulozzi</vt:lpstr>
      <vt:lpstr>Things to collect</vt:lpstr>
      <vt:lpstr>PowerPoint Presentation</vt:lpstr>
      <vt:lpstr>PowerPoint Presentation</vt:lpstr>
    </vt:vector>
  </TitlesOfParts>
  <Company>Bray Institute of Further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Cleary</dc:creator>
  <cp:lastModifiedBy>Jean Cleary</cp:lastModifiedBy>
  <cp:revision>9</cp:revision>
  <dcterms:created xsi:type="dcterms:W3CDTF">2016-05-01T10:03:59Z</dcterms:created>
  <dcterms:modified xsi:type="dcterms:W3CDTF">2016-05-01T19:31:17Z</dcterms:modified>
</cp:coreProperties>
</file>